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Антенно-фидерные устройства и распространение радиоволн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Лекция 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fontScale="85000" lnSpcReduction="20000"/>
          </a:bodyPr>
          <a:lstStyle/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1. АЛГОРИМ ПЕРЕДАЧИ И ПРИЕМА СООБЩЕНИЙ 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) - исходное сообщение 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Передача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Формирование первичного сигнала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Формирование линейного сигнала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Прохождение линейного сигнала через среду распространения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)+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Прием: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Выделение копии линейного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сигнала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ˆ(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Выделение копии первичного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сигнала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ˆ(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Выделение копии сообщения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ˆ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x,y,z,t</a:t>
            </a:r>
            <a:r>
              <a:rPr lang="ru-RU" dirty="0" smtClean="0"/>
              <a:t>)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ОБОБЩЕННАЯ СТРУКТУРНАЯ СХЕМА СИСТЕМЫ ПЕРЕДАЧИ СООБЩЕНИЙ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7700" y="1710531"/>
            <a:ext cx="784860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РАДИОСИСТЕМА ПЕРЕДАЧИ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35336" y="1600200"/>
            <a:ext cx="767332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КЛАССИФИКАЦИЯ ВИДОВ РАДИОЧАСТОТ И РАДИОВОЛН (4…7 ДИАПАЗОНЫ)</a:t>
            </a:r>
            <a:endParaRPr lang="ru-RU" sz="36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4825" y="1772444"/>
            <a:ext cx="813435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2784" y="777392"/>
            <a:ext cx="9041216" cy="5348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ТРЕБОВАНИЯ К ПЕРЕДАЮЩИМ АНТЕННАМ </a:t>
            </a:r>
            <a:endParaRPr lang="ru-RU" dirty="0" smtClean="0"/>
          </a:p>
          <a:p>
            <a:r>
              <a:rPr lang="ru-RU" dirty="0" smtClean="0"/>
              <a:t>1</a:t>
            </a:r>
            <a:r>
              <a:rPr lang="ru-RU" dirty="0" smtClean="0"/>
              <a:t>. Обладать требуемой пространственной направленностью излучения. 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 smtClean="0"/>
              <a:t>. Иметь возможно больший коэффициент полезного действия. 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 smtClean="0"/>
              <a:t>. Обеспечивать вполне определенный вид поляризации излучаемой радиоволны. </a:t>
            </a:r>
            <a:endParaRPr lang="ru-RU" dirty="0" smtClean="0"/>
          </a:p>
          <a:p>
            <a:r>
              <a:rPr lang="ru-RU" dirty="0" smtClean="0"/>
              <a:t>4</a:t>
            </a:r>
            <a:r>
              <a:rPr lang="ru-RU" dirty="0" smtClean="0"/>
              <a:t>. Иметь входное сопротивление, которое с учетом фидера обеспечивает оптимальный или близкий к нему режим работы передатчика. </a:t>
            </a:r>
            <a:endParaRPr lang="ru-RU" dirty="0" smtClean="0"/>
          </a:p>
          <a:p>
            <a:r>
              <a:rPr lang="ru-RU" dirty="0" smtClean="0"/>
              <a:t>5</a:t>
            </a:r>
            <a:r>
              <a:rPr lang="ru-RU" dirty="0" smtClean="0"/>
              <a:t>. Соответствовать требованиям электромагнитной безопасности. </a:t>
            </a:r>
            <a:endParaRPr lang="ru-RU" dirty="0" smtClean="0"/>
          </a:p>
          <a:p>
            <a:r>
              <a:rPr lang="ru-RU" dirty="0" smtClean="0"/>
              <a:t>6</a:t>
            </a:r>
            <a:r>
              <a:rPr lang="ru-RU" dirty="0" smtClean="0"/>
              <a:t>. Обладать необходимой электрической прочностью. </a:t>
            </a:r>
            <a:endParaRPr lang="ru-RU" dirty="0" smtClean="0"/>
          </a:p>
          <a:p>
            <a:r>
              <a:rPr lang="ru-RU" dirty="0" smtClean="0"/>
              <a:t>7</a:t>
            </a:r>
            <a:r>
              <a:rPr lang="ru-RU" dirty="0" smtClean="0"/>
              <a:t>. Иметь определенную полосу рабочих частот. </a:t>
            </a:r>
            <a:endParaRPr lang="ru-RU" dirty="0" smtClean="0"/>
          </a:p>
          <a:p>
            <a:r>
              <a:rPr lang="ru-RU" dirty="0" smtClean="0"/>
              <a:t>8</a:t>
            </a:r>
            <a:r>
              <a:rPr lang="ru-RU" dirty="0" smtClean="0"/>
              <a:t>. Технологичность изготовления, удобство и безопасность эксплуатации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ПАРАМЕТРЫ ПЕРЕДАЮЩИХ АНТЕНН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Характеристика (диаграмма) направленности;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Ширина диаграммы направленности;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Коэффициент направленного действия (КНД);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Коэффициент полезного действия (КПД);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Коэффициент усиления (КУ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Вид поляризации излучаемых радиоволн;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Входное сопротивление;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Санитарно-защитная зона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Зона ограничения застройки;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Максимальная допустимая мощность;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Рабочая полоса частот.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269</Words>
  <PresentationFormat>Экран (4:3)</PresentationFormat>
  <Paragraphs>36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Антенно-фидерные устройства и распространение радиоволн</vt:lpstr>
      <vt:lpstr>Лекция 1</vt:lpstr>
      <vt:lpstr>ОБОБЩЕННАЯ СТРУКТУРНАЯ СХЕМА СИСТЕМЫ ПЕРЕДАЧИ СООБЩЕНИЙ</vt:lpstr>
      <vt:lpstr>РАДИОСИСТЕМА ПЕРЕДАЧИ</vt:lpstr>
      <vt:lpstr>КЛАССИФИКАЦИЯ ВИДОВ РАДИОЧАСТОТ И РАДИОВОЛН (4…7 ДИАПАЗОНЫ)</vt:lpstr>
      <vt:lpstr>Слайд 6</vt:lpstr>
      <vt:lpstr>Слайд 7</vt:lpstr>
      <vt:lpstr>ПАРАМЕТРЫ ПЕРЕДАЮЩИХ АНТЕНН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Антенно-фидерные устройства и распространение радиоволн</dc:title>
  <dc:creator>асель</dc:creator>
  <cp:lastModifiedBy>User</cp:lastModifiedBy>
  <cp:revision>4</cp:revision>
  <dcterms:created xsi:type="dcterms:W3CDTF">2015-01-11T15:22:29Z</dcterms:created>
  <dcterms:modified xsi:type="dcterms:W3CDTF">2015-01-11T15:59:02Z</dcterms:modified>
</cp:coreProperties>
</file>